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327" r:id="rId3"/>
    <p:sldId id="321" r:id="rId4"/>
    <p:sldId id="257" r:id="rId5"/>
    <p:sldId id="260" r:id="rId6"/>
    <p:sldId id="324" r:id="rId7"/>
    <p:sldId id="263" r:id="rId8"/>
    <p:sldId id="264" r:id="rId9"/>
    <p:sldId id="265" r:id="rId10"/>
    <p:sldId id="286" r:id="rId11"/>
    <p:sldId id="322" r:id="rId12"/>
    <p:sldId id="294" r:id="rId13"/>
    <p:sldId id="295" r:id="rId14"/>
    <p:sldId id="334" r:id="rId15"/>
    <p:sldId id="275" r:id="rId16"/>
    <p:sldId id="266" r:id="rId17"/>
    <p:sldId id="270" r:id="rId18"/>
    <p:sldId id="323" r:id="rId19"/>
    <p:sldId id="273" r:id="rId20"/>
    <p:sldId id="285" r:id="rId21"/>
    <p:sldId id="284" r:id="rId22"/>
    <p:sldId id="283" r:id="rId23"/>
    <p:sldId id="282" r:id="rId24"/>
    <p:sldId id="289" r:id="rId25"/>
    <p:sldId id="288" r:id="rId26"/>
    <p:sldId id="291" r:id="rId27"/>
    <p:sldId id="292" r:id="rId28"/>
    <p:sldId id="301" r:id="rId29"/>
    <p:sldId id="299" r:id="rId30"/>
    <p:sldId id="298" r:id="rId31"/>
    <p:sldId id="300" r:id="rId32"/>
    <p:sldId id="302" r:id="rId33"/>
    <p:sldId id="319" r:id="rId34"/>
    <p:sldId id="296" r:id="rId35"/>
    <p:sldId id="271" r:id="rId36"/>
    <p:sldId id="332" r:id="rId37"/>
    <p:sldId id="333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6650A1-3916-44B5-9D11-3CB64953A413}">
          <p14:sldIdLst>
            <p14:sldId id="327"/>
            <p14:sldId id="321"/>
            <p14:sldId id="257"/>
            <p14:sldId id="260"/>
            <p14:sldId id="324"/>
            <p14:sldId id="263"/>
          </p14:sldIdLst>
        </p14:section>
        <p14:section name="Untitled Section" id="{F3CDBBB6-0EF1-4A09-A421-C9C5BE0608F0}">
          <p14:sldIdLst>
            <p14:sldId id="264"/>
            <p14:sldId id="265"/>
            <p14:sldId id="286"/>
            <p14:sldId id="322"/>
            <p14:sldId id="294"/>
            <p14:sldId id="295"/>
            <p14:sldId id="334"/>
            <p14:sldId id="275"/>
            <p14:sldId id="266"/>
            <p14:sldId id="270"/>
            <p14:sldId id="323"/>
            <p14:sldId id="273"/>
            <p14:sldId id="285"/>
            <p14:sldId id="284"/>
            <p14:sldId id="283"/>
            <p14:sldId id="282"/>
            <p14:sldId id="289"/>
            <p14:sldId id="288"/>
            <p14:sldId id="291"/>
            <p14:sldId id="292"/>
            <p14:sldId id="301"/>
            <p14:sldId id="299"/>
            <p14:sldId id="298"/>
            <p14:sldId id="300"/>
            <p14:sldId id="302"/>
            <p14:sldId id="319"/>
            <p14:sldId id="296"/>
            <p14:sldId id="271"/>
            <p14:sldId id="332"/>
            <p14:sldId id="333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B2E50-C1E1-4489-AAA3-3C141FA0AB6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91022-A148-4883-8F21-C2A8DF7D1EC2}">
      <dgm:prSet phldrT="[Text]"/>
      <dgm:spPr>
        <a:solidFill>
          <a:srgbClr val="FF0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 smtClean="0"/>
            <a:t>Touch</a:t>
          </a:r>
          <a:r>
            <a:rPr lang="en-US" dirty="0" smtClean="0"/>
            <a:t> Screen</a:t>
          </a:r>
          <a:endParaRPr lang="en-US" dirty="0"/>
        </a:p>
      </dgm:t>
    </dgm:pt>
    <dgm:pt modelId="{334229F8-FDDC-49D1-BD7C-BB96AD6D865C}" type="parTrans" cxnId="{2244A1D2-5B1E-4F83-B8F9-BBE8EBD710ED}">
      <dgm:prSet/>
      <dgm:spPr/>
      <dgm:t>
        <a:bodyPr/>
        <a:lstStyle/>
        <a:p>
          <a:endParaRPr lang="en-US"/>
        </a:p>
      </dgm:t>
    </dgm:pt>
    <dgm:pt modelId="{6F050D0E-405E-48C5-A178-798461825151}" type="sibTrans" cxnId="{2244A1D2-5B1E-4F83-B8F9-BBE8EBD710ED}">
      <dgm:prSet/>
      <dgm:spPr/>
      <dgm:t>
        <a:bodyPr/>
        <a:lstStyle/>
        <a:p>
          <a:endParaRPr lang="en-US"/>
        </a:p>
      </dgm:t>
    </dgm:pt>
    <dgm:pt modelId="{840F1C5E-72E0-4080-9A90-92C1EA426648}">
      <dgm:prSet phldrT="[Text]"/>
      <dgm:spPr>
        <a:solidFill>
          <a:srgbClr val="FFC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 smtClean="0"/>
            <a:t>Enter 5 Digit PIN</a:t>
          </a:r>
          <a:endParaRPr lang="en-US" b="1" dirty="0"/>
        </a:p>
      </dgm:t>
    </dgm:pt>
    <dgm:pt modelId="{C9F2F667-8363-478E-87C4-7269E1E80E45}" type="parTrans" cxnId="{0E427E74-65AD-4CE7-B527-5C60DEBA93A7}">
      <dgm:prSet/>
      <dgm:spPr/>
      <dgm:t>
        <a:bodyPr/>
        <a:lstStyle/>
        <a:p>
          <a:endParaRPr lang="en-US"/>
        </a:p>
      </dgm:t>
    </dgm:pt>
    <dgm:pt modelId="{065C36AA-4DB2-441A-9442-7E5AB08DD142}" type="sibTrans" cxnId="{0E427E74-65AD-4CE7-B527-5C60DEBA93A7}">
      <dgm:prSet/>
      <dgm:spPr/>
      <dgm:t>
        <a:bodyPr/>
        <a:lstStyle/>
        <a:p>
          <a:endParaRPr lang="en-US"/>
        </a:p>
      </dgm:t>
    </dgm:pt>
    <dgm:pt modelId="{0CF20F40-9259-4B21-ABF4-F39E276FB681}">
      <dgm:prSet phldrT="[Text]"/>
      <dgm:spPr>
        <a:solidFill>
          <a:srgbClr val="00B05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 smtClean="0"/>
            <a:t>Door Opens</a:t>
          </a:r>
          <a:endParaRPr lang="en-US" b="1" dirty="0"/>
        </a:p>
      </dgm:t>
    </dgm:pt>
    <dgm:pt modelId="{E53A14F7-BD78-41CF-8A5F-CBEA4255F4F8}" type="parTrans" cxnId="{BCF657DA-E08E-4175-BCD1-7D171B01EF72}">
      <dgm:prSet/>
      <dgm:spPr/>
      <dgm:t>
        <a:bodyPr/>
        <a:lstStyle/>
        <a:p>
          <a:endParaRPr lang="en-US"/>
        </a:p>
      </dgm:t>
    </dgm:pt>
    <dgm:pt modelId="{568440DF-BAF3-4E6C-8A0C-A5E771E33489}" type="sibTrans" cxnId="{BCF657DA-E08E-4175-BCD1-7D171B01EF72}">
      <dgm:prSet/>
      <dgm:spPr/>
      <dgm:t>
        <a:bodyPr/>
        <a:lstStyle/>
        <a:p>
          <a:endParaRPr lang="en-US"/>
        </a:p>
      </dgm:t>
    </dgm:pt>
    <dgm:pt modelId="{2540406B-01DD-42A5-82C8-295FEC7E7973}">
      <dgm:prSet phldrT="[Text]"/>
      <dgm:spPr>
        <a:solidFill>
          <a:srgbClr val="00206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smtClean="0"/>
            <a:t>Remove Package &amp; Close Door</a:t>
          </a:r>
          <a:endParaRPr lang="en-US" dirty="0"/>
        </a:p>
      </dgm:t>
    </dgm:pt>
    <dgm:pt modelId="{394D6CF0-DB27-466A-82A5-8B084E1A3742}" type="parTrans" cxnId="{C697C623-0116-41F0-A22C-6F4461CA9804}">
      <dgm:prSet/>
      <dgm:spPr/>
      <dgm:t>
        <a:bodyPr/>
        <a:lstStyle/>
        <a:p>
          <a:endParaRPr lang="en-US"/>
        </a:p>
      </dgm:t>
    </dgm:pt>
    <dgm:pt modelId="{6834C482-B20C-4784-A46E-8639B0D05696}" type="sibTrans" cxnId="{C697C623-0116-41F0-A22C-6F4461CA9804}">
      <dgm:prSet/>
      <dgm:spPr/>
      <dgm:t>
        <a:bodyPr/>
        <a:lstStyle/>
        <a:p>
          <a:endParaRPr lang="en-US"/>
        </a:p>
      </dgm:t>
    </dgm:pt>
    <dgm:pt modelId="{F6A381D8-ADA4-49B2-9481-C34B833B1AEB}">
      <dgm:prSet phldrT="[Text]"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dirty="0" smtClean="0"/>
            <a:t>Delivery Verification Email Sent</a:t>
          </a:r>
          <a:endParaRPr lang="en-US" dirty="0"/>
        </a:p>
      </dgm:t>
    </dgm:pt>
    <dgm:pt modelId="{3BCCCA38-692D-4504-916C-06A78EED9282}" type="parTrans" cxnId="{CE678730-44CF-45A4-97CC-682EBE7FCF0A}">
      <dgm:prSet/>
      <dgm:spPr/>
      <dgm:t>
        <a:bodyPr/>
        <a:lstStyle/>
        <a:p>
          <a:endParaRPr lang="en-US"/>
        </a:p>
      </dgm:t>
    </dgm:pt>
    <dgm:pt modelId="{A8FCCBD7-2001-48AB-AD9B-8D3625614FDB}" type="sibTrans" cxnId="{CE678730-44CF-45A4-97CC-682EBE7FCF0A}">
      <dgm:prSet/>
      <dgm:spPr/>
      <dgm:t>
        <a:bodyPr/>
        <a:lstStyle/>
        <a:p>
          <a:endParaRPr lang="en-US"/>
        </a:p>
      </dgm:t>
    </dgm:pt>
    <dgm:pt modelId="{EBA28D31-DA14-4248-9B04-EE141FC6B9C4}" type="pres">
      <dgm:prSet presAssocID="{D53B2E50-C1E1-4489-AAA3-3C141FA0AB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AA645-CBFF-4222-BDE0-78A0A1F009E6}" type="pres">
      <dgm:prSet presAssocID="{C4491022-A148-4883-8F21-C2A8DF7D1E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416E7-1F70-4ADA-A738-108A0ED45BF6}" type="pres">
      <dgm:prSet presAssocID="{C4491022-A148-4883-8F21-C2A8DF7D1EC2}" presName="spNode" presStyleCnt="0"/>
      <dgm:spPr/>
    </dgm:pt>
    <dgm:pt modelId="{6FF7B8B4-0893-4A8F-94B3-12BA13A889D5}" type="pres">
      <dgm:prSet presAssocID="{6F050D0E-405E-48C5-A178-79846182515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871C7E4-65D0-42F7-83FF-2445288D31BB}" type="pres">
      <dgm:prSet presAssocID="{840F1C5E-72E0-4080-9A90-92C1EA4266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10E96-8C66-42B5-B6B7-75834E4E35F8}" type="pres">
      <dgm:prSet presAssocID="{840F1C5E-72E0-4080-9A90-92C1EA426648}" presName="spNode" presStyleCnt="0"/>
      <dgm:spPr/>
    </dgm:pt>
    <dgm:pt modelId="{14C86F95-32F8-4FB4-9B67-62C8A1A538AF}" type="pres">
      <dgm:prSet presAssocID="{065C36AA-4DB2-441A-9442-7E5AB08DD14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4C4AFC7-BEB4-479F-BB28-94267ADCED63}" type="pres">
      <dgm:prSet presAssocID="{0CF20F40-9259-4B21-ABF4-F39E276FB6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F9F16-7187-4EDB-94B8-589CC39B81C7}" type="pres">
      <dgm:prSet presAssocID="{0CF20F40-9259-4B21-ABF4-F39E276FB681}" presName="spNode" presStyleCnt="0"/>
      <dgm:spPr/>
    </dgm:pt>
    <dgm:pt modelId="{B708D216-E644-4664-AD58-DDB8F90EE775}" type="pres">
      <dgm:prSet presAssocID="{568440DF-BAF3-4E6C-8A0C-A5E771E3348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C255313-B9A1-492D-B2E9-2750799912ED}" type="pres">
      <dgm:prSet presAssocID="{2540406B-01DD-42A5-82C8-295FEC7E79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380B-11ED-44ED-BC51-6C5A09E41C4D}" type="pres">
      <dgm:prSet presAssocID="{2540406B-01DD-42A5-82C8-295FEC7E7973}" presName="spNode" presStyleCnt="0"/>
      <dgm:spPr/>
    </dgm:pt>
    <dgm:pt modelId="{2DB9F2EF-846C-4690-94C6-0641610B154C}" type="pres">
      <dgm:prSet presAssocID="{6834C482-B20C-4784-A46E-8639B0D0569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5B2B97A-77C8-40DB-A79C-D769534240C3}" type="pres">
      <dgm:prSet presAssocID="{F6A381D8-ADA4-49B2-9481-C34B833B1A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16D8-7FFE-40A3-B7C7-5298CFF121DF}" type="pres">
      <dgm:prSet presAssocID="{F6A381D8-ADA4-49B2-9481-C34B833B1AEB}" presName="spNode" presStyleCnt="0"/>
      <dgm:spPr/>
    </dgm:pt>
    <dgm:pt modelId="{C7FA2C8F-2851-4156-8867-9075C7632874}" type="pres">
      <dgm:prSet presAssocID="{A8FCCBD7-2001-48AB-AD9B-8D3625614FD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3BCE162-E158-4BE5-9CCB-648B0E1A656D}" type="presOf" srcId="{840F1C5E-72E0-4080-9A90-92C1EA426648}" destId="{3871C7E4-65D0-42F7-83FF-2445288D31BB}" srcOrd="0" destOrd="0" presId="urn:microsoft.com/office/officeart/2005/8/layout/cycle5"/>
    <dgm:cxn modelId="{102D26C5-C596-4321-BF34-3FD81794AC81}" type="presOf" srcId="{0CF20F40-9259-4B21-ABF4-F39E276FB681}" destId="{C4C4AFC7-BEB4-479F-BB28-94267ADCED63}" srcOrd="0" destOrd="0" presId="urn:microsoft.com/office/officeart/2005/8/layout/cycle5"/>
    <dgm:cxn modelId="{CE678730-44CF-45A4-97CC-682EBE7FCF0A}" srcId="{D53B2E50-C1E1-4489-AAA3-3C141FA0AB64}" destId="{F6A381D8-ADA4-49B2-9481-C34B833B1AEB}" srcOrd="4" destOrd="0" parTransId="{3BCCCA38-692D-4504-916C-06A78EED9282}" sibTransId="{A8FCCBD7-2001-48AB-AD9B-8D3625614FDB}"/>
    <dgm:cxn modelId="{44BBF8AD-9066-4193-94D8-2176413CACF8}" type="presOf" srcId="{2540406B-01DD-42A5-82C8-295FEC7E7973}" destId="{9C255313-B9A1-492D-B2E9-2750799912ED}" srcOrd="0" destOrd="0" presId="urn:microsoft.com/office/officeart/2005/8/layout/cycle5"/>
    <dgm:cxn modelId="{1CE84A3C-8B43-4A25-9FD9-59EE94FABE74}" type="presOf" srcId="{6F050D0E-405E-48C5-A178-798461825151}" destId="{6FF7B8B4-0893-4A8F-94B3-12BA13A889D5}" srcOrd="0" destOrd="0" presId="urn:microsoft.com/office/officeart/2005/8/layout/cycle5"/>
    <dgm:cxn modelId="{0E427E74-65AD-4CE7-B527-5C60DEBA93A7}" srcId="{D53B2E50-C1E1-4489-AAA3-3C141FA0AB64}" destId="{840F1C5E-72E0-4080-9A90-92C1EA426648}" srcOrd="1" destOrd="0" parTransId="{C9F2F667-8363-478E-87C4-7269E1E80E45}" sibTransId="{065C36AA-4DB2-441A-9442-7E5AB08DD142}"/>
    <dgm:cxn modelId="{2244A1D2-5B1E-4F83-B8F9-BBE8EBD710ED}" srcId="{D53B2E50-C1E1-4489-AAA3-3C141FA0AB64}" destId="{C4491022-A148-4883-8F21-C2A8DF7D1EC2}" srcOrd="0" destOrd="0" parTransId="{334229F8-FDDC-49D1-BD7C-BB96AD6D865C}" sibTransId="{6F050D0E-405E-48C5-A178-798461825151}"/>
    <dgm:cxn modelId="{AFA4C526-CCC8-48CF-89ED-5FFF45B77DD9}" type="presOf" srcId="{D53B2E50-C1E1-4489-AAA3-3C141FA0AB64}" destId="{EBA28D31-DA14-4248-9B04-EE141FC6B9C4}" srcOrd="0" destOrd="0" presId="urn:microsoft.com/office/officeart/2005/8/layout/cycle5"/>
    <dgm:cxn modelId="{54637DCF-3C90-4D21-B697-7C64671F0723}" type="presOf" srcId="{6834C482-B20C-4784-A46E-8639B0D05696}" destId="{2DB9F2EF-846C-4690-94C6-0641610B154C}" srcOrd="0" destOrd="0" presId="urn:microsoft.com/office/officeart/2005/8/layout/cycle5"/>
    <dgm:cxn modelId="{883919FA-0A56-4857-A683-E0FC4759367A}" type="presOf" srcId="{A8FCCBD7-2001-48AB-AD9B-8D3625614FDB}" destId="{C7FA2C8F-2851-4156-8867-9075C7632874}" srcOrd="0" destOrd="0" presId="urn:microsoft.com/office/officeart/2005/8/layout/cycle5"/>
    <dgm:cxn modelId="{B5D0838A-108A-49CB-9270-742B5B4EC630}" type="presOf" srcId="{F6A381D8-ADA4-49B2-9481-C34B833B1AEB}" destId="{A5B2B97A-77C8-40DB-A79C-D769534240C3}" srcOrd="0" destOrd="0" presId="urn:microsoft.com/office/officeart/2005/8/layout/cycle5"/>
    <dgm:cxn modelId="{A87D8168-9BBF-4279-9B7E-768CB312DE80}" type="presOf" srcId="{C4491022-A148-4883-8F21-C2A8DF7D1EC2}" destId="{301AA645-CBFF-4222-BDE0-78A0A1F009E6}" srcOrd="0" destOrd="0" presId="urn:microsoft.com/office/officeart/2005/8/layout/cycle5"/>
    <dgm:cxn modelId="{C697C623-0116-41F0-A22C-6F4461CA9804}" srcId="{D53B2E50-C1E1-4489-AAA3-3C141FA0AB64}" destId="{2540406B-01DD-42A5-82C8-295FEC7E7973}" srcOrd="3" destOrd="0" parTransId="{394D6CF0-DB27-466A-82A5-8B084E1A3742}" sibTransId="{6834C482-B20C-4784-A46E-8639B0D05696}"/>
    <dgm:cxn modelId="{7A0A9CD1-8130-4C73-8327-D25A4F278992}" type="presOf" srcId="{568440DF-BAF3-4E6C-8A0C-A5E771E33489}" destId="{B708D216-E644-4664-AD58-DDB8F90EE775}" srcOrd="0" destOrd="0" presId="urn:microsoft.com/office/officeart/2005/8/layout/cycle5"/>
    <dgm:cxn modelId="{F84AED5E-26FC-4E9B-9DA4-8D11099ABBB1}" type="presOf" srcId="{065C36AA-4DB2-441A-9442-7E5AB08DD142}" destId="{14C86F95-32F8-4FB4-9B67-62C8A1A538AF}" srcOrd="0" destOrd="0" presId="urn:microsoft.com/office/officeart/2005/8/layout/cycle5"/>
    <dgm:cxn modelId="{BCF657DA-E08E-4175-BCD1-7D171B01EF72}" srcId="{D53B2E50-C1E1-4489-AAA3-3C141FA0AB64}" destId="{0CF20F40-9259-4B21-ABF4-F39E276FB681}" srcOrd="2" destOrd="0" parTransId="{E53A14F7-BD78-41CF-8A5F-CBEA4255F4F8}" sibTransId="{568440DF-BAF3-4E6C-8A0C-A5E771E33489}"/>
    <dgm:cxn modelId="{06914CD1-EA7B-4C39-82DD-E6402E091894}" type="presParOf" srcId="{EBA28D31-DA14-4248-9B04-EE141FC6B9C4}" destId="{301AA645-CBFF-4222-BDE0-78A0A1F009E6}" srcOrd="0" destOrd="0" presId="urn:microsoft.com/office/officeart/2005/8/layout/cycle5"/>
    <dgm:cxn modelId="{6E868201-AFF9-4118-AC22-CB70E40333D8}" type="presParOf" srcId="{EBA28D31-DA14-4248-9B04-EE141FC6B9C4}" destId="{D24416E7-1F70-4ADA-A738-108A0ED45BF6}" srcOrd="1" destOrd="0" presId="urn:microsoft.com/office/officeart/2005/8/layout/cycle5"/>
    <dgm:cxn modelId="{E35EF176-86F9-4408-BD60-CDD587006446}" type="presParOf" srcId="{EBA28D31-DA14-4248-9B04-EE141FC6B9C4}" destId="{6FF7B8B4-0893-4A8F-94B3-12BA13A889D5}" srcOrd="2" destOrd="0" presId="urn:microsoft.com/office/officeart/2005/8/layout/cycle5"/>
    <dgm:cxn modelId="{8A431AA9-D17D-4E7F-A836-3464AD81AAA2}" type="presParOf" srcId="{EBA28D31-DA14-4248-9B04-EE141FC6B9C4}" destId="{3871C7E4-65D0-42F7-83FF-2445288D31BB}" srcOrd="3" destOrd="0" presId="urn:microsoft.com/office/officeart/2005/8/layout/cycle5"/>
    <dgm:cxn modelId="{FAC5C3B7-2A74-42C6-A076-97ACC19BA980}" type="presParOf" srcId="{EBA28D31-DA14-4248-9B04-EE141FC6B9C4}" destId="{62E10E96-8C66-42B5-B6B7-75834E4E35F8}" srcOrd="4" destOrd="0" presId="urn:microsoft.com/office/officeart/2005/8/layout/cycle5"/>
    <dgm:cxn modelId="{74E0381C-7CAF-4B07-8CB7-8B204FACE2E7}" type="presParOf" srcId="{EBA28D31-DA14-4248-9B04-EE141FC6B9C4}" destId="{14C86F95-32F8-4FB4-9B67-62C8A1A538AF}" srcOrd="5" destOrd="0" presId="urn:microsoft.com/office/officeart/2005/8/layout/cycle5"/>
    <dgm:cxn modelId="{8B036C79-0DF6-474A-87E7-1CA0EE82B30E}" type="presParOf" srcId="{EBA28D31-DA14-4248-9B04-EE141FC6B9C4}" destId="{C4C4AFC7-BEB4-479F-BB28-94267ADCED63}" srcOrd="6" destOrd="0" presId="urn:microsoft.com/office/officeart/2005/8/layout/cycle5"/>
    <dgm:cxn modelId="{41AD1B94-B10B-47ED-8248-6497F9E9F701}" type="presParOf" srcId="{EBA28D31-DA14-4248-9B04-EE141FC6B9C4}" destId="{99CF9F16-7187-4EDB-94B8-589CC39B81C7}" srcOrd="7" destOrd="0" presId="urn:microsoft.com/office/officeart/2005/8/layout/cycle5"/>
    <dgm:cxn modelId="{F005899F-5652-4D7A-B085-8B053F4D696A}" type="presParOf" srcId="{EBA28D31-DA14-4248-9B04-EE141FC6B9C4}" destId="{B708D216-E644-4664-AD58-DDB8F90EE775}" srcOrd="8" destOrd="0" presId="urn:microsoft.com/office/officeart/2005/8/layout/cycle5"/>
    <dgm:cxn modelId="{6D58F464-8B59-4796-88E0-21D9F794E6BE}" type="presParOf" srcId="{EBA28D31-DA14-4248-9B04-EE141FC6B9C4}" destId="{9C255313-B9A1-492D-B2E9-2750799912ED}" srcOrd="9" destOrd="0" presId="urn:microsoft.com/office/officeart/2005/8/layout/cycle5"/>
    <dgm:cxn modelId="{28FDC979-8830-4960-91E6-79A0C96C52D4}" type="presParOf" srcId="{EBA28D31-DA14-4248-9B04-EE141FC6B9C4}" destId="{9A77380B-11ED-44ED-BC51-6C5A09E41C4D}" srcOrd="10" destOrd="0" presId="urn:microsoft.com/office/officeart/2005/8/layout/cycle5"/>
    <dgm:cxn modelId="{0812AEC7-CC17-4CC2-AD9C-1F7F6EDC77DC}" type="presParOf" srcId="{EBA28D31-DA14-4248-9B04-EE141FC6B9C4}" destId="{2DB9F2EF-846C-4690-94C6-0641610B154C}" srcOrd="11" destOrd="0" presId="urn:microsoft.com/office/officeart/2005/8/layout/cycle5"/>
    <dgm:cxn modelId="{FBC7814E-91BF-4FF3-97FC-89B26CD4EBB9}" type="presParOf" srcId="{EBA28D31-DA14-4248-9B04-EE141FC6B9C4}" destId="{A5B2B97A-77C8-40DB-A79C-D769534240C3}" srcOrd="12" destOrd="0" presId="urn:microsoft.com/office/officeart/2005/8/layout/cycle5"/>
    <dgm:cxn modelId="{30BF320F-68F6-48F0-A4DE-6AD0750804D6}" type="presParOf" srcId="{EBA28D31-DA14-4248-9B04-EE141FC6B9C4}" destId="{5ED116D8-7FFE-40A3-B7C7-5298CFF121DF}" srcOrd="13" destOrd="0" presId="urn:microsoft.com/office/officeart/2005/8/layout/cycle5"/>
    <dgm:cxn modelId="{7443C3C5-94E6-4DA5-896D-D76F193A35B9}" type="presParOf" srcId="{EBA28D31-DA14-4248-9B04-EE141FC6B9C4}" destId="{C7FA2C8F-2851-4156-8867-9075C763287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3B2E50-C1E1-4489-AAA3-3C141FA0AB6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491022-A148-4883-8F21-C2A8DF7D1EC2}">
      <dgm:prSet phldrT="[Text]"/>
      <dgm:spPr>
        <a:solidFill>
          <a:srgbClr val="FF0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 smtClean="0"/>
            <a:t>Select</a:t>
          </a:r>
        </a:p>
        <a:p>
          <a:r>
            <a:rPr lang="en-US" dirty="0" smtClean="0"/>
            <a:t>“</a:t>
          </a:r>
          <a:r>
            <a:rPr lang="en-US" b="1" dirty="0" smtClean="0"/>
            <a:t>Drop-off”</a:t>
          </a:r>
          <a:endParaRPr lang="en-US" b="1" dirty="0"/>
        </a:p>
      </dgm:t>
    </dgm:pt>
    <dgm:pt modelId="{334229F8-FDDC-49D1-BD7C-BB96AD6D865C}" type="parTrans" cxnId="{2244A1D2-5B1E-4F83-B8F9-BBE8EBD710ED}">
      <dgm:prSet/>
      <dgm:spPr/>
      <dgm:t>
        <a:bodyPr/>
        <a:lstStyle/>
        <a:p>
          <a:endParaRPr lang="en-US"/>
        </a:p>
      </dgm:t>
    </dgm:pt>
    <dgm:pt modelId="{6F050D0E-405E-48C5-A178-798461825151}" type="sibTrans" cxnId="{2244A1D2-5B1E-4F83-B8F9-BBE8EBD710ED}">
      <dgm:prSet/>
      <dgm:spPr/>
      <dgm:t>
        <a:bodyPr/>
        <a:lstStyle/>
        <a:p>
          <a:endParaRPr lang="en-US"/>
        </a:p>
      </dgm:t>
    </dgm:pt>
    <dgm:pt modelId="{840F1C5E-72E0-4080-9A90-92C1EA426648}">
      <dgm:prSet phldrT="[Text]" custT="1"/>
      <dgm:spPr>
        <a:solidFill>
          <a:srgbClr val="FFC00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500" b="1" dirty="0" smtClean="0"/>
            <a:t>Select</a:t>
          </a:r>
        </a:p>
        <a:p>
          <a:r>
            <a:rPr lang="en-US" sz="1500" b="1" dirty="0" smtClean="0"/>
            <a:t> “Package Size”</a:t>
          </a:r>
          <a:endParaRPr lang="en-US" sz="1500" b="1" dirty="0"/>
        </a:p>
      </dgm:t>
    </dgm:pt>
    <dgm:pt modelId="{C9F2F667-8363-478E-87C4-7269E1E80E45}" type="parTrans" cxnId="{0E427E74-65AD-4CE7-B527-5C60DEBA93A7}">
      <dgm:prSet/>
      <dgm:spPr/>
      <dgm:t>
        <a:bodyPr/>
        <a:lstStyle/>
        <a:p>
          <a:endParaRPr lang="en-US"/>
        </a:p>
      </dgm:t>
    </dgm:pt>
    <dgm:pt modelId="{065C36AA-4DB2-441A-9442-7E5AB08DD142}" type="sibTrans" cxnId="{0E427E74-65AD-4CE7-B527-5C60DEBA93A7}">
      <dgm:prSet/>
      <dgm:spPr/>
      <dgm:t>
        <a:bodyPr/>
        <a:lstStyle/>
        <a:p>
          <a:endParaRPr lang="en-US"/>
        </a:p>
      </dgm:t>
    </dgm:pt>
    <dgm:pt modelId="{0CF20F40-9259-4B21-ABF4-F39E276FB681}">
      <dgm:prSet phldrT="[Text]" custT="1"/>
      <dgm:spPr>
        <a:solidFill>
          <a:srgbClr val="00B05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b="1" dirty="0" smtClean="0"/>
            <a:t>Enter “Student Box Number”</a:t>
          </a:r>
          <a:endParaRPr lang="en-US" sz="1400" b="1" dirty="0"/>
        </a:p>
      </dgm:t>
    </dgm:pt>
    <dgm:pt modelId="{E53A14F7-BD78-41CF-8A5F-CBEA4255F4F8}" type="parTrans" cxnId="{BCF657DA-E08E-4175-BCD1-7D171B01EF72}">
      <dgm:prSet/>
      <dgm:spPr/>
      <dgm:t>
        <a:bodyPr/>
        <a:lstStyle/>
        <a:p>
          <a:endParaRPr lang="en-US"/>
        </a:p>
      </dgm:t>
    </dgm:pt>
    <dgm:pt modelId="{568440DF-BAF3-4E6C-8A0C-A5E771E33489}" type="sibTrans" cxnId="{BCF657DA-E08E-4175-BCD1-7D171B01EF72}">
      <dgm:prSet/>
      <dgm:spPr/>
      <dgm:t>
        <a:bodyPr/>
        <a:lstStyle/>
        <a:p>
          <a:endParaRPr lang="en-US"/>
        </a:p>
      </dgm:t>
    </dgm:pt>
    <dgm:pt modelId="{2540406B-01DD-42A5-82C8-295FEC7E7973}">
      <dgm:prSet phldrT="[Text]" custT="1"/>
      <dgm:spPr>
        <a:solidFill>
          <a:srgbClr val="00206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b="1" dirty="0" smtClean="0"/>
            <a:t>Scan Package Barcode</a:t>
          </a:r>
          <a:endParaRPr lang="en-US" sz="1400" b="1" dirty="0"/>
        </a:p>
      </dgm:t>
    </dgm:pt>
    <dgm:pt modelId="{394D6CF0-DB27-466A-82A5-8B084E1A3742}" type="parTrans" cxnId="{C697C623-0116-41F0-A22C-6F4461CA9804}">
      <dgm:prSet/>
      <dgm:spPr/>
      <dgm:t>
        <a:bodyPr/>
        <a:lstStyle/>
        <a:p>
          <a:endParaRPr lang="en-US"/>
        </a:p>
      </dgm:t>
    </dgm:pt>
    <dgm:pt modelId="{6834C482-B20C-4784-A46E-8639B0D05696}" type="sibTrans" cxnId="{C697C623-0116-41F0-A22C-6F4461CA9804}">
      <dgm:prSet/>
      <dgm:spPr/>
      <dgm:t>
        <a:bodyPr/>
        <a:lstStyle/>
        <a:p>
          <a:endParaRPr lang="en-US"/>
        </a:p>
      </dgm:t>
    </dgm:pt>
    <dgm:pt modelId="{F6A381D8-ADA4-49B2-9481-C34B833B1AEB}">
      <dgm:prSet phldrT="[Text]" custT="1"/>
      <dgm:spPr>
        <a:solidFill>
          <a:schemeClr val="accent6">
            <a:lumMod val="75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400" b="1" dirty="0" smtClean="0"/>
            <a:t>Door Opens</a:t>
          </a:r>
        </a:p>
        <a:p>
          <a:r>
            <a:rPr lang="en-US" sz="1400" b="1" dirty="0" smtClean="0"/>
            <a:t>Place Package in Locker</a:t>
          </a:r>
          <a:endParaRPr lang="en-US" sz="1400" b="1" dirty="0"/>
        </a:p>
      </dgm:t>
    </dgm:pt>
    <dgm:pt modelId="{3BCCCA38-692D-4504-916C-06A78EED9282}" type="parTrans" cxnId="{CE678730-44CF-45A4-97CC-682EBE7FCF0A}">
      <dgm:prSet/>
      <dgm:spPr/>
      <dgm:t>
        <a:bodyPr/>
        <a:lstStyle/>
        <a:p>
          <a:endParaRPr lang="en-US"/>
        </a:p>
      </dgm:t>
    </dgm:pt>
    <dgm:pt modelId="{A8FCCBD7-2001-48AB-AD9B-8D3625614FDB}" type="sibTrans" cxnId="{CE678730-44CF-45A4-97CC-682EBE7FCF0A}">
      <dgm:prSet/>
      <dgm:spPr/>
      <dgm:t>
        <a:bodyPr/>
        <a:lstStyle/>
        <a:p>
          <a:endParaRPr lang="en-US"/>
        </a:p>
      </dgm:t>
    </dgm:pt>
    <dgm:pt modelId="{921B6A41-187E-449E-8ED9-1EADC3CDAD9A}">
      <dgm:prSet phldrT="[Text]" custT="1"/>
      <dgm:spPr>
        <a:solidFill>
          <a:srgbClr val="7030A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sz="1600" b="1" dirty="0" smtClean="0"/>
            <a:t>Close Door </a:t>
          </a:r>
        </a:p>
        <a:p>
          <a:r>
            <a:rPr lang="en-US" sz="1600" b="1" dirty="0" smtClean="0"/>
            <a:t>Email Sent</a:t>
          </a:r>
          <a:endParaRPr lang="en-US" sz="1600" b="1" dirty="0"/>
        </a:p>
      </dgm:t>
    </dgm:pt>
    <dgm:pt modelId="{9C56F590-1E72-4AD3-BF67-C0179646840A}" type="parTrans" cxnId="{1F0DB0A8-0EEA-4F80-96FF-2E87120FA490}">
      <dgm:prSet/>
      <dgm:spPr/>
      <dgm:t>
        <a:bodyPr/>
        <a:lstStyle/>
        <a:p>
          <a:endParaRPr lang="en-US"/>
        </a:p>
      </dgm:t>
    </dgm:pt>
    <dgm:pt modelId="{17AF707D-8263-42DD-A833-2FCF451F4DC5}" type="sibTrans" cxnId="{1F0DB0A8-0EEA-4F80-96FF-2E87120FA490}">
      <dgm:prSet/>
      <dgm:spPr/>
      <dgm:t>
        <a:bodyPr/>
        <a:lstStyle/>
        <a:p>
          <a:endParaRPr lang="en-US"/>
        </a:p>
      </dgm:t>
    </dgm:pt>
    <dgm:pt modelId="{EBA28D31-DA14-4248-9B04-EE141FC6B9C4}" type="pres">
      <dgm:prSet presAssocID="{D53B2E50-C1E1-4489-AAA3-3C141FA0AB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AA645-CBFF-4222-BDE0-78A0A1F009E6}" type="pres">
      <dgm:prSet presAssocID="{C4491022-A148-4883-8F21-C2A8DF7D1EC2}" presName="node" presStyleLbl="node1" presStyleIdx="0" presStyleCnt="6" custRadScaleRad="100244" custRadScaleInc="-17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416E7-1F70-4ADA-A738-108A0ED45BF6}" type="pres">
      <dgm:prSet presAssocID="{C4491022-A148-4883-8F21-C2A8DF7D1EC2}" presName="spNode" presStyleCnt="0"/>
      <dgm:spPr/>
    </dgm:pt>
    <dgm:pt modelId="{6FF7B8B4-0893-4A8F-94B3-12BA13A889D5}" type="pres">
      <dgm:prSet presAssocID="{6F050D0E-405E-48C5-A178-79846182515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871C7E4-65D0-42F7-83FF-2445288D31BB}" type="pres">
      <dgm:prSet presAssocID="{840F1C5E-72E0-4080-9A90-92C1EA426648}" presName="node" presStyleLbl="node1" presStyleIdx="1" presStyleCnt="6" custScaleX="131745" custScaleY="118307" custRadScaleRad="115750" custRadScaleInc="22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10E96-8C66-42B5-B6B7-75834E4E35F8}" type="pres">
      <dgm:prSet presAssocID="{840F1C5E-72E0-4080-9A90-92C1EA426648}" presName="spNode" presStyleCnt="0"/>
      <dgm:spPr/>
    </dgm:pt>
    <dgm:pt modelId="{14C86F95-32F8-4FB4-9B67-62C8A1A538AF}" type="pres">
      <dgm:prSet presAssocID="{065C36AA-4DB2-441A-9442-7E5AB08DD14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4C4AFC7-BEB4-479F-BB28-94267ADCED63}" type="pres">
      <dgm:prSet presAssocID="{0CF20F40-9259-4B21-ABF4-F39E276FB681}" presName="node" presStyleLbl="node1" presStyleIdx="2" presStyleCnt="6" custScaleX="132697" custScaleY="105645" custRadScaleRad="116058" custRadScaleInc="-37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F9F16-7187-4EDB-94B8-589CC39B81C7}" type="pres">
      <dgm:prSet presAssocID="{0CF20F40-9259-4B21-ABF4-F39E276FB681}" presName="spNode" presStyleCnt="0"/>
      <dgm:spPr/>
    </dgm:pt>
    <dgm:pt modelId="{B708D216-E644-4664-AD58-DDB8F90EE775}" type="pres">
      <dgm:prSet presAssocID="{568440DF-BAF3-4E6C-8A0C-A5E771E3348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C255313-B9A1-492D-B2E9-2750799912ED}" type="pres">
      <dgm:prSet presAssocID="{2540406B-01DD-42A5-82C8-295FEC7E7973}" presName="node" presStyleLbl="node1" presStyleIdx="3" presStyleCnt="6" custScaleX="119300" custRadScaleRad="102078" custRadScaleInc="-6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380B-11ED-44ED-BC51-6C5A09E41C4D}" type="pres">
      <dgm:prSet presAssocID="{2540406B-01DD-42A5-82C8-295FEC7E7973}" presName="spNode" presStyleCnt="0"/>
      <dgm:spPr/>
    </dgm:pt>
    <dgm:pt modelId="{2DB9F2EF-846C-4690-94C6-0641610B154C}" type="pres">
      <dgm:prSet presAssocID="{6834C482-B20C-4784-A46E-8639B0D05696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5B2B97A-77C8-40DB-A79C-D769534240C3}" type="pres">
      <dgm:prSet presAssocID="{F6A381D8-ADA4-49B2-9481-C34B833B1AEB}" presName="node" presStyleLbl="node1" presStyleIdx="4" presStyleCnt="6" custScaleX="137866" custScaleY="100000" custRadScaleRad="121248" custRadScaleInc="35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16D8-7FFE-40A3-B7C7-5298CFF121DF}" type="pres">
      <dgm:prSet presAssocID="{F6A381D8-ADA4-49B2-9481-C34B833B1AEB}" presName="spNode" presStyleCnt="0"/>
      <dgm:spPr/>
    </dgm:pt>
    <dgm:pt modelId="{C7FA2C8F-2851-4156-8867-9075C7632874}" type="pres">
      <dgm:prSet presAssocID="{A8FCCBD7-2001-48AB-AD9B-8D3625614FD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C672E78-9C17-4B9F-A447-151BDF508E7E}" type="pres">
      <dgm:prSet presAssocID="{921B6A41-187E-449E-8ED9-1EADC3CDAD9A}" presName="node" presStyleLbl="node1" presStyleIdx="5" presStyleCnt="6" custScaleX="131707" custScaleY="116278" custRadScaleRad="123800" custRadScaleInc="-33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81671-418C-4B08-85E7-3CEF3B2BA526}" type="pres">
      <dgm:prSet presAssocID="{921B6A41-187E-449E-8ED9-1EADC3CDAD9A}" presName="spNode" presStyleCnt="0"/>
      <dgm:spPr/>
    </dgm:pt>
    <dgm:pt modelId="{3A6B864E-C0A7-4B43-BF38-5BD85975E330}" type="pres">
      <dgm:prSet presAssocID="{17AF707D-8263-42DD-A833-2FCF451F4DC5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AFA995A-FA15-4853-8DAC-19FFD05AE084}" type="presOf" srcId="{6834C482-B20C-4784-A46E-8639B0D05696}" destId="{2DB9F2EF-846C-4690-94C6-0641610B154C}" srcOrd="0" destOrd="0" presId="urn:microsoft.com/office/officeart/2005/8/layout/cycle5"/>
    <dgm:cxn modelId="{61C903A2-5401-49B2-A424-52AB4D453EAE}" type="presOf" srcId="{17AF707D-8263-42DD-A833-2FCF451F4DC5}" destId="{3A6B864E-C0A7-4B43-BF38-5BD85975E330}" srcOrd="0" destOrd="0" presId="urn:microsoft.com/office/officeart/2005/8/layout/cycle5"/>
    <dgm:cxn modelId="{2244A1D2-5B1E-4F83-B8F9-BBE8EBD710ED}" srcId="{D53B2E50-C1E1-4489-AAA3-3C141FA0AB64}" destId="{C4491022-A148-4883-8F21-C2A8DF7D1EC2}" srcOrd="0" destOrd="0" parTransId="{334229F8-FDDC-49D1-BD7C-BB96AD6D865C}" sibTransId="{6F050D0E-405E-48C5-A178-798461825151}"/>
    <dgm:cxn modelId="{03374F1A-7C11-4BC0-A5CB-421535D96778}" type="presOf" srcId="{A8FCCBD7-2001-48AB-AD9B-8D3625614FDB}" destId="{C7FA2C8F-2851-4156-8867-9075C7632874}" srcOrd="0" destOrd="0" presId="urn:microsoft.com/office/officeart/2005/8/layout/cycle5"/>
    <dgm:cxn modelId="{CE678730-44CF-45A4-97CC-682EBE7FCF0A}" srcId="{D53B2E50-C1E1-4489-AAA3-3C141FA0AB64}" destId="{F6A381D8-ADA4-49B2-9481-C34B833B1AEB}" srcOrd="4" destOrd="0" parTransId="{3BCCCA38-692D-4504-916C-06A78EED9282}" sibTransId="{A8FCCBD7-2001-48AB-AD9B-8D3625614FDB}"/>
    <dgm:cxn modelId="{13AA9900-4AA0-481A-94F6-8DF61F0FE9AA}" type="presOf" srcId="{6F050D0E-405E-48C5-A178-798461825151}" destId="{6FF7B8B4-0893-4A8F-94B3-12BA13A889D5}" srcOrd="0" destOrd="0" presId="urn:microsoft.com/office/officeart/2005/8/layout/cycle5"/>
    <dgm:cxn modelId="{9BE04C46-1C56-4EDF-BF6E-0D5943908406}" type="presOf" srcId="{921B6A41-187E-449E-8ED9-1EADC3CDAD9A}" destId="{DC672E78-9C17-4B9F-A447-151BDF508E7E}" srcOrd="0" destOrd="0" presId="urn:microsoft.com/office/officeart/2005/8/layout/cycle5"/>
    <dgm:cxn modelId="{64F7CBC8-E5EE-4895-A1D5-1F730C03D2C6}" type="presOf" srcId="{2540406B-01DD-42A5-82C8-295FEC7E7973}" destId="{9C255313-B9A1-492D-B2E9-2750799912ED}" srcOrd="0" destOrd="0" presId="urn:microsoft.com/office/officeart/2005/8/layout/cycle5"/>
    <dgm:cxn modelId="{1F0DB0A8-0EEA-4F80-96FF-2E87120FA490}" srcId="{D53B2E50-C1E1-4489-AAA3-3C141FA0AB64}" destId="{921B6A41-187E-449E-8ED9-1EADC3CDAD9A}" srcOrd="5" destOrd="0" parTransId="{9C56F590-1E72-4AD3-BF67-C0179646840A}" sibTransId="{17AF707D-8263-42DD-A833-2FCF451F4DC5}"/>
    <dgm:cxn modelId="{4FE8430A-CA23-47AD-AB7D-F4232CF95E55}" type="presOf" srcId="{568440DF-BAF3-4E6C-8A0C-A5E771E33489}" destId="{B708D216-E644-4664-AD58-DDB8F90EE775}" srcOrd="0" destOrd="0" presId="urn:microsoft.com/office/officeart/2005/8/layout/cycle5"/>
    <dgm:cxn modelId="{00B06682-1E81-44A1-988F-E67A808938D5}" type="presOf" srcId="{065C36AA-4DB2-441A-9442-7E5AB08DD142}" destId="{14C86F95-32F8-4FB4-9B67-62C8A1A538AF}" srcOrd="0" destOrd="0" presId="urn:microsoft.com/office/officeart/2005/8/layout/cycle5"/>
    <dgm:cxn modelId="{46248B97-1698-43EE-B8AF-014A37E9B865}" type="presOf" srcId="{D53B2E50-C1E1-4489-AAA3-3C141FA0AB64}" destId="{EBA28D31-DA14-4248-9B04-EE141FC6B9C4}" srcOrd="0" destOrd="0" presId="urn:microsoft.com/office/officeart/2005/8/layout/cycle5"/>
    <dgm:cxn modelId="{E4E13EDE-52D0-43C2-8AB3-EA6B75E518D5}" type="presOf" srcId="{C4491022-A148-4883-8F21-C2A8DF7D1EC2}" destId="{301AA645-CBFF-4222-BDE0-78A0A1F009E6}" srcOrd="0" destOrd="0" presId="urn:microsoft.com/office/officeart/2005/8/layout/cycle5"/>
    <dgm:cxn modelId="{BCF657DA-E08E-4175-BCD1-7D171B01EF72}" srcId="{D53B2E50-C1E1-4489-AAA3-3C141FA0AB64}" destId="{0CF20F40-9259-4B21-ABF4-F39E276FB681}" srcOrd="2" destOrd="0" parTransId="{E53A14F7-BD78-41CF-8A5F-CBEA4255F4F8}" sibTransId="{568440DF-BAF3-4E6C-8A0C-A5E771E33489}"/>
    <dgm:cxn modelId="{324E1DE9-2C7F-46BF-9D64-74193125A966}" type="presOf" srcId="{0CF20F40-9259-4B21-ABF4-F39E276FB681}" destId="{C4C4AFC7-BEB4-479F-BB28-94267ADCED63}" srcOrd="0" destOrd="0" presId="urn:microsoft.com/office/officeart/2005/8/layout/cycle5"/>
    <dgm:cxn modelId="{47D34BF7-6A2E-4DBD-9118-608BB9868D26}" type="presOf" srcId="{840F1C5E-72E0-4080-9A90-92C1EA426648}" destId="{3871C7E4-65D0-42F7-83FF-2445288D31BB}" srcOrd="0" destOrd="0" presId="urn:microsoft.com/office/officeart/2005/8/layout/cycle5"/>
    <dgm:cxn modelId="{B5CCC519-CD7C-44A2-886D-2A653BAB1B71}" type="presOf" srcId="{F6A381D8-ADA4-49B2-9481-C34B833B1AEB}" destId="{A5B2B97A-77C8-40DB-A79C-D769534240C3}" srcOrd="0" destOrd="0" presId="urn:microsoft.com/office/officeart/2005/8/layout/cycle5"/>
    <dgm:cxn modelId="{0E427E74-65AD-4CE7-B527-5C60DEBA93A7}" srcId="{D53B2E50-C1E1-4489-AAA3-3C141FA0AB64}" destId="{840F1C5E-72E0-4080-9A90-92C1EA426648}" srcOrd="1" destOrd="0" parTransId="{C9F2F667-8363-478E-87C4-7269E1E80E45}" sibTransId="{065C36AA-4DB2-441A-9442-7E5AB08DD142}"/>
    <dgm:cxn modelId="{C697C623-0116-41F0-A22C-6F4461CA9804}" srcId="{D53B2E50-C1E1-4489-AAA3-3C141FA0AB64}" destId="{2540406B-01DD-42A5-82C8-295FEC7E7973}" srcOrd="3" destOrd="0" parTransId="{394D6CF0-DB27-466A-82A5-8B084E1A3742}" sibTransId="{6834C482-B20C-4784-A46E-8639B0D05696}"/>
    <dgm:cxn modelId="{833F9AD7-A67C-41E6-89B1-B35F93266926}" type="presParOf" srcId="{EBA28D31-DA14-4248-9B04-EE141FC6B9C4}" destId="{301AA645-CBFF-4222-BDE0-78A0A1F009E6}" srcOrd="0" destOrd="0" presId="urn:microsoft.com/office/officeart/2005/8/layout/cycle5"/>
    <dgm:cxn modelId="{4E51319D-2A04-4F2D-8619-4FD898D6F6A2}" type="presParOf" srcId="{EBA28D31-DA14-4248-9B04-EE141FC6B9C4}" destId="{D24416E7-1F70-4ADA-A738-108A0ED45BF6}" srcOrd="1" destOrd="0" presId="urn:microsoft.com/office/officeart/2005/8/layout/cycle5"/>
    <dgm:cxn modelId="{F39E5F69-DB5C-41ED-8B38-BE4549028418}" type="presParOf" srcId="{EBA28D31-DA14-4248-9B04-EE141FC6B9C4}" destId="{6FF7B8B4-0893-4A8F-94B3-12BA13A889D5}" srcOrd="2" destOrd="0" presId="urn:microsoft.com/office/officeart/2005/8/layout/cycle5"/>
    <dgm:cxn modelId="{D62CFAC6-F1E7-4F5D-B22A-296C623698C0}" type="presParOf" srcId="{EBA28D31-DA14-4248-9B04-EE141FC6B9C4}" destId="{3871C7E4-65D0-42F7-83FF-2445288D31BB}" srcOrd="3" destOrd="0" presId="urn:microsoft.com/office/officeart/2005/8/layout/cycle5"/>
    <dgm:cxn modelId="{EC96D1BC-BE14-43BE-8E27-96A2F3D6796D}" type="presParOf" srcId="{EBA28D31-DA14-4248-9B04-EE141FC6B9C4}" destId="{62E10E96-8C66-42B5-B6B7-75834E4E35F8}" srcOrd="4" destOrd="0" presId="urn:microsoft.com/office/officeart/2005/8/layout/cycle5"/>
    <dgm:cxn modelId="{12E0725C-ED69-42A1-A23E-777801B7942F}" type="presParOf" srcId="{EBA28D31-DA14-4248-9B04-EE141FC6B9C4}" destId="{14C86F95-32F8-4FB4-9B67-62C8A1A538AF}" srcOrd="5" destOrd="0" presId="urn:microsoft.com/office/officeart/2005/8/layout/cycle5"/>
    <dgm:cxn modelId="{F5CAA056-BE8A-4E91-A4A4-38A574EA8121}" type="presParOf" srcId="{EBA28D31-DA14-4248-9B04-EE141FC6B9C4}" destId="{C4C4AFC7-BEB4-479F-BB28-94267ADCED63}" srcOrd="6" destOrd="0" presId="urn:microsoft.com/office/officeart/2005/8/layout/cycle5"/>
    <dgm:cxn modelId="{41E8A565-5198-4498-BC8D-1DA1D1507E10}" type="presParOf" srcId="{EBA28D31-DA14-4248-9B04-EE141FC6B9C4}" destId="{99CF9F16-7187-4EDB-94B8-589CC39B81C7}" srcOrd="7" destOrd="0" presId="urn:microsoft.com/office/officeart/2005/8/layout/cycle5"/>
    <dgm:cxn modelId="{02DA101E-F376-4297-A9E9-3D2AF6C0E04D}" type="presParOf" srcId="{EBA28D31-DA14-4248-9B04-EE141FC6B9C4}" destId="{B708D216-E644-4664-AD58-DDB8F90EE775}" srcOrd="8" destOrd="0" presId="urn:microsoft.com/office/officeart/2005/8/layout/cycle5"/>
    <dgm:cxn modelId="{56FF6170-96CF-48D0-B3D6-8F465065C0EB}" type="presParOf" srcId="{EBA28D31-DA14-4248-9B04-EE141FC6B9C4}" destId="{9C255313-B9A1-492D-B2E9-2750799912ED}" srcOrd="9" destOrd="0" presId="urn:microsoft.com/office/officeart/2005/8/layout/cycle5"/>
    <dgm:cxn modelId="{45B3E9CE-5F1F-4CF2-B5E4-3825AF60667E}" type="presParOf" srcId="{EBA28D31-DA14-4248-9B04-EE141FC6B9C4}" destId="{9A77380B-11ED-44ED-BC51-6C5A09E41C4D}" srcOrd="10" destOrd="0" presId="urn:microsoft.com/office/officeart/2005/8/layout/cycle5"/>
    <dgm:cxn modelId="{0FACF7FA-3DE1-44AC-80CD-493EAE2FDBD0}" type="presParOf" srcId="{EBA28D31-DA14-4248-9B04-EE141FC6B9C4}" destId="{2DB9F2EF-846C-4690-94C6-0641610B154C}" srcOrd="11" destOrd="0" presId="urn:microsoft.com/office/officeart/2005/8/layout/cycle5"/>
    <dgm:cxn modelId="{32E9D6A3-511D-4454-ABD6-70A82739DA59}" type="presParOf" srcId="{EBA28D31-DA14-4248-9B04-EE141FC6B9C4}" destId="{A5B2B97A-77C8-40DB-A79C-D769534240C3}" srcOrd="12" destOrd="0" presId="urn:microsoft.com/office/officeart/2005/8/layout/cycle5"/>
    <dgm:cxn modelId="{CC82B9E7-876B-4F5E-A278-A4679575C3E7}" type="presParOf" srcId="{EBA28D31-DA14-4248-9B04-EE141FC6B9C4}" destId="{5ED116D8-7FFE-40A3-B7C7-5298CFF121DF}" srcOrd="13" destOrd="0" presId="urn:microsoft.com/office/officeart/2005/8/layout/cycle5"/>
    <dgm:cxn modelId="{B1B36506-EC53-4B41-B307-6D5BA68B4708}" type="presParOf" srcId="{EBA28D31-DA14-4248-9B04-EE141FC6B9C4}" destId="{C7FA2C8F-2851-4156-8867-9075C7632874}" srcOrd="14" destOrd="0" presId="urn:microsoft.com/office/officeart/2005/8/layout/cycle5"/>
    <dgm:cxn modelId="{FCFE4D7B-B6EA-4905-8F63-55EC533F720B}" type="presParOf" srcId="{EBA28D31-DA14-4248-9B04-EE141FC6B9C4}" destId="{DC672E78-9C17-4B9F-A447-151BDF508E7E}" srcOrd="15" destOrd="0" presId="urn:microsoft.com/office/officeart/2005/8/layout/cycle5"/>
    <dgm:cxn modelId="{8A7441AF-8ACB-43DD-AE8A-B6C082CBCF95}" type="presParOf" srcId="{EBA28D31-DA14-4248-9B04-EE141FC6B9C4}" destId="{1D281671-418C-4B08-85E7-3CEF3B2BA526}" srcOrd="16" destOrd="0" presId="urn:microsoft.com/office/officeart/2005/8/layout/cycle5"/>
    <dgm:cxn modelId="{EA4E21DB-1E22-4D0E-8C01-5D11BD93B18C}" type="presParOf" srcId="{EBA28D31-DA14-4248-9B04-EE141FC6B9C4}" destId="{3A6B864E-C0A7-4B43-BF38-5BD85975E33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A572-69F3-45FF-8A91-8A95D8659C6A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9E9F-CED1-43DE-9A2A-A61D5C8C6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E74A-CA78-4028-B7FE-71DDB70F565B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6ECFB-261E-4F05-B05C-87F8B5261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ECFB-261E-4F05-B05C-87F8B52619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7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1ED2-5835-4973-93E4-0239826FD163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7087-3377-4116-9AA7-50E4AE00AF29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2AEF9-FAB0-4BBA-BBC9-C4D2492F9282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2872-1063-42AB-AF6A-8E52FABD7737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ltern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124200" y="648394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5F6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www.tz.net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F6A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48394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rgbClr val="5F6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 </a:t>
            </a:r>
            <a:fld id="{91628AFD-17D8-C14F-B79C-3032A913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A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48394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F6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Telezygology,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6A7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F6A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8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8BFE-7EFB-4575-B805-3D914E960315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B9954-5144-4959-9153-BF74BBE39D4B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6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05A-F15F-4446-BF59-2EF3DDBC0FFD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5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E0C6-8DD5-455B-A2AA-539254F27761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4C6F-B727-4C01-A89B-83635EFFDE62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92D4-46FD-467B-97A9-871D0CD5E518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0477-D429-468A-AABD-4C3A77E641F6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DDB-1090-4DB6-8E1D-4ADD021E282E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B6E1-49E0-4F8A-9C07-5382AF92808F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E7E9-4CF5-4EF7-9E9F-CF7D806C1F4A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6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2E2E-FA7A-49F1-9A57-295923DF11AF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0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CEEF-5DA5-4D4B-ABFE-F38882008F9D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3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7EA8-DFA2-44E2-A4A7-B3D2DADFA140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719A-2CA1-49C4-9F8E-20A90896ADCD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955-F4A4-4A82-8D78-4A86C97F5C5E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4614-A6F4-4798-9EED-108AE5729EC2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DEC-E4AE-4335-A850-D90EF821D783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056B-044F-42A6-BA10-A0B0B8B2E1DC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B463-1B99-40E2-8095-10657B2D834C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80A3-5916-4F07-A6C7-13B0A34D1657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C1A9D-21B2-4C3E-B569-D876B96CA843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E1E513-42C6-4677-A34C-3EDCB5B245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4" r:id="rId10"/>
    <p:sldLayoutId id="2147483670" r:id="rId11"/>
    <p:sldLayoutId id="2147483671" r:id="rId12"/>
    <p:sldLayoutId id="2147483686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305A-F15F-4446-BF59-2EF3DDBC0FFD}" type="datetime1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NACUMS Jul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BC4A-DDE5-4335-8632-346D06F9F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DTE9sokyJSQ&amp;list=PLbO2Gp_jO0syW7T8SHZZW-sVEqtaAXN-p&amp;index=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E9sokyJSQ&amp;list=PLbO2Gp_jO0syW7T8SHZZW-sVEqtaAXN-p&amp;index=5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l@et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tsu.postoffice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Intelligent Package Delivery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5562600"/>
            <a:ext cx="3511296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Don McCarty</a:t>
            </a:r>
          </a:p>
          <a:p>
            <a:pPr algn="l"/>
            <a:r>
              <a:rPr lang="en-US" sz="2000" dirty="0" smtClean="0"/>
              <a:t>Manager Postal Service</a:t>
            </a:r>
          </a:p>
          <a:p>
            <a:pPr algn="l"/>
            <a:r>
              <a:rPr lang="en-US" sz="2000" dirty="0" smtClean="0"/>
              <a:t>East Tennessee State University</a:t>
            </a:r>
            <a:endParaRPr lang="en-US" sz="2000" dirty="0"/>
          </a:p>
        </p:txBody>
      </p:sp>
      <p:pic>
        <p:nvPicPr>
          <p:cNvPr id="7" name="Picture 6" descr="cid:image003.png@01CF8C9D.C2C04B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127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Package Pick-up Sequence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334299"/>
              </p:ext>
            </p:extLst>
          </p:nvPr>
        </p:nvGraphicFramePr>
        <p:xfrm>
          <a:off x="533400" y="1676400"/>
          <a:ext cx="8229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49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6934200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Pick-up Screen – Step 1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440873"/>
            <a:ext cx="4876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 “Pickup” Icon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23775" r="13976" b="13099"/>
          <a:stretch/>
        </p:blipFill>
        <p:spPr>
          <a:xfrm>
            <a:off x="838200" y="1870978"/>
            <a:ext cx="7586472" cy="445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6629400" y="3962400"/>
            <a:ext cx="609600" cy="516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019800" cy="609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Pick-up Screen – Step 2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447800"/>
            <a:ext cx="72390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 “5 digit PIN“ &amp; Correct Door Opens Automatically!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0" t="11208" r="980" b="4729"/>
          <a:stretch>
            <a:fillRect/>
          </a:stretch>
        </p:blipFill>
        <p:spPr bwMode="auto">
          <a:xfrm>
            <a:off x="914104" y="1935163"/>
            <a:ext cx="7315792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5638800" y="28956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914400"/>
            <a:ext cx="7010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Package Drop-off Notification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581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Successful Pick-up Email Notification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566" t="28864" r="68980" b="52010"/>
          <a:stretch>
            <a:fillRect/>
          </a:stretch>
        </p:blipFill>
        <p:spPr bwMode="auto">
          <a:xfrm>
            <a:off x="381000" y="2057400"/>
            <a:ext cx="848192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20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10668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Successful Package Pickup Verification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415" t="29008" r="65560" b="56489"/>
          <a:stretch>
            <a:fillRect/>
          </a:stretch>
        </p:blipFill>
        <p:spPr bwMode="auto">
          <a:xfrm>
            <a:off x="380999" y="2667000"/>
            <a:ext cx="8221579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20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838200"/>
            <a:ext cx="58674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- Students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905000"/>
            <a:ext cx="79248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Convenience</a:t>
            </a:r>
          </a:p>
          <a:p>
            <a:endParaRPr lang="en-US" sz="1200" dirty="0" smtClean="0"/>
          </a:p>
          <a:p>
            <a:pPr lvl="1"/>
            <a:r>
              <a:rPr lang="en-US" sz="2800" dirty="0" smtClean="0"/>
              <a:t>Students only need 5 Digit PIN or Student ID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Access is 20/7 but could be 24/7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Weekend &amp; Holiday Access</a:t>
            </a:r>
          </a:p>
          <a:p>
            <a:pPr lvl="1"/>
            <a:endParaRPr lang="en-US" sz="1200" dirty="0"/>
          </a:p>
          <a:p>
            <a:pPr lvl="1"/>
            <a:r>
              <a:rPr lang="en-US" sz="2800" dirty="0" smtClean="0"/>
              <a:t>No Waiting in Lines 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800" dirty="0" smtClean="0"/>
              <a:t>Average 1 Expired Package </a:t>
            </a:r>
            <a:r>
              <a:rPr lang="en-US" sz="2800" dirty="0"/>
              <a:t>P</a:t>
            </a:r>
            <a:r>
              <a:rPr lang="en-US" sz="2800" dirty="0" smtClean="0"/>
              <a:t>er Day </a:t>
            </a:r>
            <a:endParaRPr lang="en-US" sz="2800" dirty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19912"/>
          </a:xfrm>
        </p:spPr>
        <p:txBody>
          <a:bodyPr/>
          <a:lstStyle/>
          <a:p>
            <a:r>
              <a:rPr lang="en-US" dirty="0" smtClean="0"/>
              <a:t>Advantages - Staff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Garamond Pro" pitchFamily="18" charset="0"/>
              </a:rPr>
              <a:t>One Time Handling by Staff</a:t>
            </a:r>
          </a:p>
          <a:p>
            <a:endParaRPr lang="en-US" sz="1300" dirty="0" smtClean="0">
              <a:latin typeface="Adobe Garamond Pro" pitchFamily="18" charset="0"/>
            </a:endParaRPr>
          </a:p>
          <a:p>
            <a:r>
              <a:rPr lang="en-US" sz="2800" dirty="0" smtClean="0">
                <a:latin typeface="Adobe Garamond Pro" pitchFamily="18" charset="0"/>
              </a:rPr>
              <a:t>Super Simple to Load &amp; Update</a:t>
            </a:r>
          </a:p>
          <a:p>
            <a:endParaRPr lang="en-US" sz="1200" dirty="0" smtClean="0">
              <a:latin typeface="Adobe Garamond Pro" pitchFamily="18" charset="0"/>
            </a:endParaRPr>
          </a:p>
          <a:p>
            <a:r>
              <a:rPr lang="en-US" sz="2800" dirty="0" smtClean="0">
                <a:latin typeface="Adobe Garamond Pro" pitchFamily="18" charset="0"/>
              </a:rPr>
              <a:t>Eliminates Need for Shelf or Storage Space </a:t>
            </a:r>
          </a:p>
          <a:p>
            <a:endParaRPr lang="en-US" sz="1200" dirty="0" smtClean="0">
              <a:latin typeface="Adobe Garamond Pro" pitchFamily="18" charset="0"/>
            </a:endParaRPr>
          </a:p>
          <a:p>
            <a:r>
              <a:rPr lang="en-US" sz="2800" dirty="0" smtClean="0">
                <a:latin typeface="Adobe Garamond Pro" pitchFamily="18" charset="0"/>
              </a:rPr>
              <a:t>Tripled Delivery Access Time but didn’t add Staff or Hours</a:t>
            </a:r>
            <a:endParaRPr lang="en-US" sz="1200" dirty="0">
              <a:latin typeface="Adobe Garamond Pro" pitchFamily="18" charset="0"/>
            </a:endParaRPr>
          </a:p>
          <a:p>
            <a:endParaRPr lang="en-US" sz="1200" dirty="0">
              <a:latin typeface="Adobe Garamond Pro" pitchFamily="18" charset="0"/>
            </a:endParaRPr>
          </a:p>
          <a:p>
            <a:r>
              <a:rPr lang="en-US" sz="2800" dirty="0" smtClean="0">
                <a:latin typeface="Adobe Garamond Pro" pitchFamily="18" charset="0"/>
              </a:rPr>
              <a:t>We have shifted scanning &amp; window delivery to new additional duties</a:t>
            </a:r>
            <a:endParaRPr lang="en-US" sz="2800" dirty="0">
              <a:latin typeface="Adobe Garamond Pro" pitchFamily="18" charset="0"/>
            </a:endParaRPr>
          </a:p>
          <a:p>
            <a:pPr marL="393192" lvl="1" indent="0">
              <a:buNone/>
            </a:pPr>
            <a:endParaRPr lang="en-US" sz="1200" dirty="0" smtClean="0"/>
          </a:p>
          <a:p>
            <a:pPr marL="393192" lvl="1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857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914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Locker Loading Sequence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074152"/>
              </p:ext>
            </p:extLst>
          </p:nvPr>
        </p:nvGraphicFramePr>
        <p:xfrm>
          <a:off x="533400" y="1676400"/>
          <a:ext cx="82296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9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900545"/>
            <a:ext cx="54102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Logon Screen – Step 1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1440873"/>
            <a:ext cx="4114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“Agent“ Button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23775" r="13976" b="13099"/>
          <a:stretch/>
        </p:blipFill>
        <p:spPr>
          <a:xfrm>
            <a:off x="838200" y="1870978"/>
            <a:ext cx="7846076" cy="4606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1905000" y="5929746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826839"/>
            <a:ext cx="8305800" cy="627888"/>
          </a:xfrm>
        </p:spPr>
        <p:txBody>
          <a:bodyPr>
            <a:noAutofit/>
          </a:bodyPr>
          <a:lstStyle/>
          <a:p>
            <a:r>
              <a:rPr lang="en-US" sz="4000" dirty="0" smtClean="0"/>
              <a:t>Logon Screen – Step 2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1447800"/>
            <a:ext cx="4876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 “Logon Name“ &amp; Press “Enter”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3436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2576945" y="2881745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391400" y="501881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6172200" cy="819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81200"/>
            <a:ext cx="73914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Educate - “What is it”</a:t>
            </a:r>
          </a:p>
          <a:p>
            <a:r>
              <a:rPr lang="en-US" sz="3200" dirty="0" smtClean="0"/>
              <a:t>Explain ETSU Concept</a:t>
            </a:r>
          </a:p>
          <a:p>
            <a:r>
              <a:rPr lang="en-US" sz="3200" dirty="0" smtClean="0"/>
              <a:t>Highlight Simplicity &amp; Features</a:t>
            </a:r>
          </a:p>
          <a:p>
            <a:r>
              <a:rPr lang="en-US" sz="3200" dirty="0" smtClean="0"/>
              <a:t>Show Basic Operation</a:t>
            </a:r>
          </a:p>
          <a:p>
            <a:r>
              <a:rPr lang="en-US" sz="3200" dirty="0" smtClean="0"/>
              <a:t>Advantages for Students &amp; Staff</a:t>
            </a:r>
          </a:p>
          <a:p>
            <a:r>
              <a:rPr lang="en-US" sz="3200" dirty="0" smtClean="0"/>
              <a:t>Pick-up Technology</a:t>
            </a:r>
          </a:p>
          <a:p>
            <a:r>
              <a:rPr lang="en-US" sz="3200" dirty="0" smtClean="0"/>
              <a:t>What’s Ahead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82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914400"/>
            <a:ext cx="54102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Logon Screen – Step 3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1447800"/>
            <a:ext cx="4876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 “Password” &amp; Press “Enter”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590800" y="28194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391400" y="49530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4455" y="914400"/>
            <a:ext cx="70104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Locker Drop-off Screen – Step 1</a:t>
            </a:r>
            <a:endParaRPr lang="en-US" sz="4000" dirty="0"/>
          </a:p>
        </p:txBody>
      </p:sp>
      <p:sp>
        <p:nvSpPr>
          <p:cNvPr id="6" name="Left Arrow 5"/>
          <p:cNvSpPr/>
          <p:nvPr/>
        </p:nvSpPr>
        <p:spPr>
          <a:xfrm rot="19387548">
            <a:off x="3268980" y="2994665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1447800"/>
            <a:ext cx="35814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“Drop Off” Button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 rot="16200000">
            <a:off x="2078449" y="2705099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1564" y="914400"/>
            <a:ext cx="7025636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Locker Drop-off Screen – Step 2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08468" y="1447800"/>
            <a:ext cx="4876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 the needed Size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620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Left Arrow 9"/>
          <p:cNvSpPr/>
          <p:nvPr/>
        </p:nvSpPr>
        <p:spPr>
          <a:xfrm rot="13716382">
            <a:off x="1741867" y="2088156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387548">
            <a:off x="6469381" y="2156466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4614" y="896078"/>
            <a:ext cx="69342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Locker Drop-off Screen – Step 3</a:t>
            </a:r>
            <a:endParaRPr lang="en-US" sz="4000" dirty="0"/>
          </a:p>
        </p:txBody>
      </p:sp>
      <p:sp>
        <p:nvSpPr>
          <p:cNvPr id="7" name="Left Arrow 6"/>
          <p:cNvSpPr/>
          <p:nvPr/>
        </p:nvSpPr>
        <p:spPr>
          <a:xfrm>
            <a:off x="8389454" y="3595795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0655" y="1344890"/>
            <a:ext cx="71628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 “5 Digit Box Number or Name” &amp; Press “Enter”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6" y="18288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1620982" y="3002973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300" y="1043298"/>
            <a:ext cx="6934200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Locker Drop-off Screen – Step 4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1427018"/>
            <a:ext cx="7010400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Scan “barcode” with the Scanner  &amp; Press “Next”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7661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 rot="14725907">
            <a:off x="7126300" y="2198663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887518">
            <a:off x="2159799" y="2753314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813955"/>
            <a:ext cx="6781800" cy="457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Locker Drop-off Screen – Step 5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219200"/>
            <a:ext cx="7467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Drop Off Package     2. Close Door     3. Press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“Complete”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7315728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rot="1672946">
            <a:off x="3276600" y="3642211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Repeat Steps 1-5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Left Arrow 9">
            <a:hlinkClick r:id="rId2"/>
          </p:cNvPr>
          <p:cNvSpPr/>
          <p:nvPr/>
        </p:nvSpPr>
        <p:spPr>
          <a:xfrm rot="16200000">
            <a:off x="6515100" y="2933700"/>
            <a:ext cx="457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6488"/>
          </a:xfrm>
        </p:spPr>
        <p:txBody>
          <a:bodyPr>
            <a:normAutofit/>
          </a:bodyPr>
          <a:lstStyle/>
          <a:p>
            <a:r>
              <a:rPr lang="en-US" dirty="0" smtClean="0"/>
              <a:t>Locker Drop-off Admin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 Account Allows for Total Control of System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Adding Users, Agents and Additional Admin Accounts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Provide Maintenance, Change Locks &amp; Open Doors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Control Settings such as:</a:t>
            </a:r>
          </a:p>
          <a:p>
            <a:pPr marL="1124712" lvl="2" indent="-457200">
              <a:buFont typeface="Wingdings" pitchFamily="2" charset="2"/>
              <a:buChar char="Ø"/>
            </a:pPr>
            <a:r>
              <a:rPr lang="en-US" dirty="0" smtClean="0"/>
              <a:t> Email Address, Notification Frequency &amp; Internet Access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Generate Usage Reports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View which Lockers are in Use or Vacant</a:t>
            </a:r>
          </a:p>
          <a:p>
            <a:r>
              <a:rPr lang="en-US" dirty="0" smtClean="0"/>
              <a:t>System can be accessed and changed remotely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1945" y="838200"/>
            <a:ext cx="8229600" cy="70485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Admin Screen Controls Almost Everything</a:t>
            </a:r>
            <a:endParaRPr lang="en-US" sz="3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7400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838200"/>
            <a:ext cx="8229600" cy="742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Add Users &amp; Agents Manually or Import</a:t>
            </a:r>
            <a:endParaRPr lang="en-US" sz="4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6764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914400"/>
            <a:ext cx="7543800" cy="6667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Manage Locker Door Maintenance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" y="17526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Intelligent Package Delivery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Secure Locker Storage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Complete System Incorporating a State of the Art Electronics to Operate the Loading &amp; Delivery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Provides Automated Package Notification, Reminders and Delivery Verification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838200"/>
            <a:ext cx="8229600" cy="7429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Adjust Various Locker System Settings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Generate Current or Previous Usage Reports 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2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56848" y="865339"/>
            <a:ext cx="7022061" cy="566897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>
                <a:solidFill>
                  <a:srgbClr val="5F6A72"/>
                </a:solidFill>
                <a:latin typeface="Arial Black" pitchFamily="34" charset="0"/>
                <a:ea typeface="+mj-ea"/>
                <a:cs typeface="+mj-cs"/>
              </a:rPr>
              <a:t>Wide Range of Technology Options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5F6A7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71" y="1675487"/>
            <a:ext cx="2634055" cy="1748354"/>
          </a:xfrm>
          <a:prstGeom prst="rect">
            <a:avLst/>
          </a:prstGeom>
          <a:ln>
            <a:solidFill>
              <a:srgbClr val="5F6A7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246" y="1678353"/>
            <a:ext cx="2634055" cy="1748354"/>
          </a:xfrm>
          <a:prstGeom prst="rect">
            <a:avLst/>
          </a:prstGeom>
          <a:ln>
            <a:solidFill>
              <a:srgbClr val="5F6A7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31" y="4080811"/>
            <a:ext cx="2634055" cy="1748354"/>
          </a:xfrm>
          <a:prstGeom prst="rect">
            <a:avLst/>
          </a:prstGeom>
          <a:ln>
            <a:solidFill>
              <a:srgbClr val="5F6A7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244" y="4080811"/>
            <a:ext cx="2634055" cy="1748354"/>
          </a:xfrm>
          <a:prstGeom prst="rect">
            <a:avLst/>
          </a:prstGeom>
          <a:ln>
            <a:solidFill>
              <a:srgbClr val="5F6A7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7230" y="3533692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F6A72"/>
                </a:solidFill>
                <a:latin typeface="Arial" pitchFamily="34" charset="0"/>
                <a:cs typeface="Arial" pitchFamily="34" charset="0"/>
              </a:rPr>
              <a:t>Barcode Scanner</a:t>
            </a:r>
            <a:endParaRPr lang="en-US" sz="1400" dirty="0">
              <a:solidFill>
                <a:srgbClr val="5F6A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5476" y="3544695"/>
            <a:ext cx="1319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F6A72"/>
                </a:solidFill>
                <a:latin typeface="Arial" pitchFamily="34" charset="0"/>
                <a:cs typeface="Arial" pitchFamily="34" charset="0"/>
              </a:rPr>
              <a:t>RFID Scanner</a:t>
            </a:r>
            <a:endParaRPr lang="en-US" sz="1400" dirty="0">
              <a:solidFill>
                <a:srgbClr val="5F6A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13" y="5941246"/>
            <a:ext cx="210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F6A72"/>
                </a:solidFill>
                <a:latin typeface="Arial" pitchFamily="34" charset="0"/>
                <a:cs typeface="Arial" pitchFamily="34" charset="0"/>
              </a:rPr>
              <a:t>Biometric Authentication</a:t>
            </a:r>
            <a:endParaRPr lang="en-US" sz="1400" dirty="0">
              <a:solidFill>
                <a:srgbClr val="5F6A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5094" y="5941247"/>
            <a:ext cx="1300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F6A72"/>
                </a:solidFill>
                <a:latin typeface="Arial" pitchFamily="34" charset="0"/>
                <a:cs typeface="Arial" pitchFamily="34" charset="0"/>
              </a:rPr>
              <a:t>OCR Scanner</a:t>
            </a:r>
            <a:endParaRPr lang="en-US" sz="1400" dirty="0">
              <a:solidFill>
                <a:srgbClr val="5F6A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634" y="1675487"/>
            <a:ext cx="2128603" cy="32035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9596" y="50612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5F6A72"/>
                </a:solidFill>
                <a:latin typeface="Arial" pitchFamily="34" charset="0"/>
                <a:cs typeface="Arial" pitchFamily="34" charset="0"/>
              </a:rPr>
              <a:t>QR Code</a:t>
            </a:r>
            <a:endParaRPr lang="en-US" sz="1400" dirty="0">
              <a:solidFill>
                <a:srgbClr val="5F6A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60325" y="539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dirty="0">
              <a:solidFill>
                <a:srgbClr val="5F6A72"/>
              </a:solidFill>
              <a:cs typeface="Arial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6019800" cy="365125"/>
          </a:xfrm>
        </p:spPr>
        <p:txBody>
          <a:bodyPr/>
          <a:lstStyle/>
          <a:p>
            <a:r>
              <a:rPr lang="en-US" b="1" dirty="0" smtClean="0"/>
              <a:t>ETSU uses the PIN  Pickup method but all these options are available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11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502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ETSU Numbers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>
                <a:latin typeface="Adobe Garamond Pro"/>
              </a:rPr>
              <a:t>Average Drop-off to Pick-up Time - .51 day   </a:t>
            </a:r>
          </a:p>
          <a:p>
            <a:endParaRPr lang="en-US" sz="1800" dirty="0" smtClean="0"/>
          </a:p>
          <a:p>
            <a:r>
              <a:rPr lang="en-US" sz="3000" dirty="0" smtClean="0">
                <a:latin typeface="Adobe Garamond Pro"/>
              </a:rPr>
              <a:t>Number of Packages that weren’t able to go into the lockers per day – less than 1 </a:t>
            </a:r>
          </a:p>
          <a:p>
            <a:endParaRPr lang="en-US" sz="1800" dirty="0" smtClean="0">
              <a:latin typeface="Adobe Garamond Pro"/>
            </a:endParaRPr>
          </a:p>
          <a:p>
            <a:r>
              <a:rPr lang="en-US" sz="3000" dirty="0" smtClean="0">
                <a:latin typeface="Adobe Garamond Pro"/>
              </a:rPr>
              <a:t>Average Pickups after 3:55 pm – 53</a:t>
            </a:r>
          </a:p>
          <a:p>
            <a:endParaRPr lang="en-US" sz="1800" dirty="0" smtClean="0">
              <a:latin typeface="Adobe Garamond Pro"/>
            </a:endParaRPr>
          </a:p>
          <a:p>
            <a:r>
              <a:rPr lang="en-US" sz="3000" dirty="0" smtClean="0">
                <a:latin typeface="Adobe Garamond Pro"/>
              </a:rPr>
              <a:t>Average Pick-ups Per </a:t>
            </a:r>
            <a:r>
              <a:rPr lang="en-US" sz="3000" dirty="0">
                <a:latin typeface="Adobe Garamond Pro"/>
              </a:rPr>
              <a:t>W</a:t>
            </a:r>
            <a:r>
              <a:rPr lang="en-US" sz="3000" dirty="0" smtClean="0">
                <a:latin typeface="Adobe Garamond Pro"/>
              </a:rPr>
              <a:t>eekend (Sat &amp; Sun) -  34</a:t>
            </a:r>
          </a:p>
          <a:p>
            <a:endParaRPr lang="en-US" sz="1800" dirty="0">
              <a:latin typeface="Adobe Garamond Pro"/>
            </a:endParaRPr>
          </a:p>
          <a:p>
            <a:r>
              <a:rPr lang="en-US" sz="3000" dirty="0" smtClean="0">
                <a:latin typeface="Adobe Garamond Pro"/>
              </a:rPr>
              <a:t>Most Deliveries in One Day – 246 (141 Doors)</a:t>
            </a:r>
          </a:p>
          <a:p>
            <a:endParaRPr lang="en-US" sz="1900" dirty="0" smtClean="0">
              <a:latin typeface="Adobe Garamond Pro"/>
            </a:endParaRPr>
          </a:p>
          <a:p>
            <a:r>
              <a:rPr lang="en-US" sz="2800" dirty="0" smtClean="0">
                <a:latin typeface="Adobe Garamond Pro"/>
              </a:rPr>
              <a:t>Average Total Time Per Day to Load Lockers up to 4 times per day – 1.0–1.5 hours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99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Customer Reaction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/>
              <a:t> </a:t>
            </a:r>
            <a:r>
              <a:rPr lang="en-US" sz="3200" dirty="0" smtClean="0"/>
              <a:t>Overwhelmingly </a:t>
            </a:r>
            <a:r>
              <a:rPr lang="en-US" sz="3200" dirty="0"/>
              <a:t>Positive</a:t>
            </a:r>
          </a:p>
          <a:p>
            <a:pPr lvl="1"/>
            <a:r>
              <a:rPr lang="en-US" sz="3200" dirty="0" smtClean="0"/>
              <a:t> Students report “They just Love availability for Late Evening and Weekend pick-ups”</a:t>
            </a:r>
            <a:endParaRPr lang="en-US" sz="3200" dirty="0"/>
          </a:p>
          <a:p>
            <a:pPr lvl="1"/>
            <a:r>
              <a:rPr lang="en-US" sz="3200" dirty="0" smtClean="0"/>
              <a:t> “So Cool!” Most common reaction </a:t>
            </a:r>
          </a:p>
          <a:p>
            <a:pPr lvl="1"/>
            <a:r>
              <a:rPr lang="en-US" sz="3200" dirty="0" smtClean="0"/>
              <a:t> Administration has enjoyed the positive press in Press &amp; TV</a:t>
            </a:r>
          </a:p>
          <a:p>
            <a:pPr lvl="1"/>
            <a:r>
              <a:rPr lang="en-US" sz="3200" dirty="0" smtClean="0"/>
              <a:t>Parents on tours think it is great</a:t>
            </a:r>
            <a:endParaRPr lang="en-US" sz="3200" dirty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7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Newest Locker Additions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8" t="9729" r="199"/>
          <a:stretch>
            <a:fillRect/>
          </a:stretch>
        </p:blipFill>
        <p:spPr bwMode="auto">
          <a:xfrm>
            <a:off x="533400" y="1981200"/>
            <a:ext cx="8124092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1600200" cy="365125"/>
          </a:xfrm>
        </p:spPr>
        <p:txBody>
          <a:bodyPr/>
          <a:lstStyle/>
          <a:p>
            <a:r>
              <a:rPr lang="en-US" b="1" dirty="0" smtClean="0"/>
              <a:t>Locker Bank 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4770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Asset Manager Dashboard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5" t="4521" r="2819"/>
          <a:stretch>
            <a:fillRect/>
          </a:stretch>
        </p:blipFill>
        <p:spPr bwMode="auto">
          <a:xfrm>
            <a:off x="381000" y="1600200"/>
            <a:ext cx="839585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Isosceles Triangle 4">
            <a:hlinkClick r:id="rId3"/>
          </p:cNvPr>
          <p:cNvSpPr/>
          <p:nvPr/>
        </p:nvSpPr>
        <p:spPr>
          <a:xfrm>
            <a:off x="8229600" y="762000"/>
            <a:ext cx="533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851648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Intelligent Package Delivery System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876800"/>
            <a:ext cx="3511296" cy="18288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Don McCarty</a:t>
            </a:r>
          </a:p>
          <a:p>
            <a:pPr algn="l"/>
            <a:r>
              <a:rPr lang="en-US" sz="2000" dirty="0" smtClean="0"/>
              <a:t>Manager Postal Service</a:t>
            </a:r>
          </a:p>
          <a:p>
            <a:pPr algn="l"/>
            <a:r>
              <a:rPr lang="en-US" sz="2000" dirty="0" smtClean="0"/>
              <a:t>East Tennessee State University</a:t>
            </a:r>
          </a:p>
          <a:p>
            <a:pPr algn="l"/>
            <a:r>
              <a:rPr lang="en-US" sz="1800" dirty="0" smtClean="0"/>
              <a:t>423-439-6895</a:t>
            </a:r>
          </a:p>
          <a:p>
            <a:pPr algn="l"/>
            <a:r>
              <a:rPr lang="en-US" sz="1800" dirty="0" smtClean="0"/>
              <a:t>mccartydl@etsu.edu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895600"/>
            <a:ext cx="7851648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7" name="Picture 6" descr="cid:image003.png@01CF8C9D.C2C04B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86400"/>
            <a:ext cx="3143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555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533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Intelligent Package Delivery System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2819400" cy="3581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144 Delivery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3 Separate Computer Touchscreens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3 Battery Back-ups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r="1084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Lockers &amp; Computers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Internet Access &amp;Virtual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Power Outlet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Student File with Name, Box #, Email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Email (example: </a:t>
            </a:r>
            <a:r>
              <a:rPr lang="en-US" sz="3200" dirty="0" smtClean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postal@etsu.edu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or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  <a:hlinkClick r:id="rId4"/>
              </a:rPr>
              <a:t>etsu.postoffice@gmail.com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Determine standard messages to be used</a:t>
            </a:r>
          </a:p>
        </p:txBody>
      </p:sp>
    </p:spTree>
    <p:extLst>
      <p:ext uri="{BB962C8B-B14F-4D97-AF65-F5344CB8AC3E}">
        <p14:creationId xmlns:p14="http://schemas.microsoft.com/office/powerpoint/2010/main" val="34696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Our Concept of Operation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System installed in our Lobby</a:t>
            </a:r>
          </a:p>
          <a:p>
            <a:pPr lvl="1"/>
            <a:endParaRPr lang="en-US" sz="1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Quick and Easy Access to Load &amp; Reload</a:t>
            </a:r>
          </a:p>
          <a:p>
            <a:pPr lvl="1"/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Load in morning, before lunch, after lunch &amp; before leaving if needed</a:t>
            </a:r>
          </a:p>
          <a:p>
            <a:pPr lvl="1"/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Protected from Elements, Monitored by Camera &amp; Observable from our Counter </a:t>
            </a:r>
          </a:p>
          <a:p>
            <a:pPr lvl="1"/>
            <a:endParaRPr lang="en-US" sz="1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 Different Door Sizes Maximizes Delivery </a:t>
            </a:r>
          </a:p>
          <a:p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Removed after 2 School Days (it excludes weekends)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1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5638800" cy="81991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752600"/>
            <a:ext cx="73914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Delivery is Completely Secure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Every Function &amp; Step is Recorded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Complete Audit Trail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Report Generation by Date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Automated Daily Activity Report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71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1991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Notifications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Customer Immediately Notified upon Drop-off</a:t>
            </a:r>
          </a:p>
          <a:p>
            <a:pPr lvl="1"/>
            <a:endParaRPr lang="en-US" sz="1800" dirty="0" smtClean="0"/>
          </a:p>
          <a:p>
            <a:pPr lvl="2"/>
            <a:r>
              <a:rPr lang="en-US" dirty="0" smtClean="0"/>
              <a:t>Notification by Email (could also be SMS)</a:t>
            </a:r>
          </a:p>
          <a:p>
            <a:pPr lvl="1"/>
            <a:endParaRPr lang="en-US" sz="1800" dirty="0"/>
          </a:p>
          <a:p>
            <a:pPr lvl="1"/>
            <a:r>
              <a:rPr lang="en-US" dirty="0" smtClean="0"/>
              <a:t>Customer Receives Delivery Verification Email</a:t>
            </a:r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 System Sends Auto Reminders &amp; Expired Notices</a:t>
            </a:r>
            <a:endParaRPr lang="en-US" dirty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9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Pick-ups Are Easy!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Monitored</a:t>
            </a:r>
            <a:endParaRPr lang="en-US" dirty="0"/>
          </a:p>
        </p:txBody>
      </p:sp>
      <p:pic>
        <p:nvPicPr>
          <p:cNvPr id="5" name="Content Placeholder 4" descr="20131031_08513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838200"/>
            <a:ext cx="3156145" cy="560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5706</TotalTime>
  <Words>799</Words>
  <Application>Microsoft Office PowerPoint</Application>
  <PresentationFormat>On-screen Show (4:3)</PresentationFormat>
  <Paragraphs>191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Adobe Garamond Pro</vt:lpstr>
      <vt:lpstr>Andalus</vt:lpstr>
      <vt:lpstr>Arial</vt:lpstr>
      <vt:lpstr>Arial Black</vt:lpstr>
      <vt:lpstr>Calibri</vt:lpstr>
      <vt:lpstr>Constantia</vt:lpstr>
      <vt:lpstr>Wingdings</vt:lpstr>
      <vt:lpstr>Wingdings 2</vt:lpstr>
      <vt:lpstr>Flow</vt:lpstr>
      <vt:lpstr>Custom Design</vt:lpstr>
      <vt:lpstr>  Intelligent Package Delivery System</vt:lpstr>
      <vt:lpstr>Purpose of Presentation</vt:lpstr>
      <vt:lpstr>What is it?</vt:lpstr>
      <vt:lpstr>Intelligent Package Delivery System</vt:lpstr>
      <vt:lpstr>System Requirements</vt:lpstr>
      <vt:lpstr>Our Concept of Operation</vt:lpstr>
      <vt:lpstr>Features</vt:lpstr>
      <vt:lpstr>Features</vt:lpstr>
      <vt:lpstr>Pick-ups Are Easy!  Secure  Monitored</vt:lpstr>
      <vt:lpstr>Package Pick-up Sequence</vt:lpstr>
      <vt:lpstr>Pick-up Screen – Step 1</vt:lpstr>
      <vt:lpstr>Pick-up Screen – Step 2</vt:lpstr>
      <vt:lpstr>Package Drop-off Notification</vt:lpstr>
      <vt:lpstr>PowerPoint Presentation</vt:lpstr>
      <vt:lpstr>Advantages - Students</vt:lpstr>
      <vt:lpstr>Advantages - Staff</vt:lpstr>
      <vt:lpstr>Locker Loading Sequence</vt:lpstr>
      <vt:lpstr>Logon Screen – Step 1</vt:lpstr>
      <vt:lpstr>Logon Screen – Step 2</vt:lpstr>
      <vt:lpstr>Logon Screen – Step 3</vt:lpstr>
      <vt:lpstr>Locker Drop-off Screen – Step 1</vt:lpstr>
      <vt:lpstr>Locker Drop-off Screen – Step 2</vt:lpstr>
      <vt:lpstr>Locker Drop-off Screen – Step 3</vt:lpstr>
      <vt:lpstr>Locker Drop-off Screen – Step 4</vt:lpstr>
      <vt:lpstr>Locker Drop-off Screen – Step 5</vt:lpstr>
      <vt:lpstr>Locker Drop-off Admin Access</vt:lpstr>
      <vt:lpstr>Admin Screen Controls Almost Everything</vt:lpstr>
      <vt:lpstr>Add Users &amp; Agents Manually or Import</vt:lpstr>
      <vt:lpstr>Manage Locker Door Maintenance</vt:lpstr>
      <vt:lpstr>Adjust Various Locker System Settings</vt:lpstr>
      <vt:lpstr>Generate Current or Previous Usage Reports </vt:lpstr>
      <vt:lpstr>PowerPoint Presentation</vt:lpstr>
      <vt:lpstr>ETSU Numbers</vt:lpstr>
      <vt:lpstr>Customer Reaction</vt:lpstr>
      <vt:lpstr>Newest Locker Additions</vt:lpstr>
      <vt:lpstr>Asset Manager Dashboard</vt:lpstr>
      <vt:lpstr>Intelligent Package Delivery System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Package Delivery System</dc:title>
  <dc:creator>mccartydl@gmail.com</dc:creator>
  <cp:lastModifiedBy>Cody</cp:lastModifiedBy>
  <cp:revision>147</cp:revision>
  <dcterms:created xsi:type="dcterms:W3CDTF">2014-03-09T20:41:44Z</dcterms:created>
  <dcterms:modified xsi:type="dcterms:W3CDTF">2015-02-27T19:41:16Z</dcterms:modified>
</cp:coreProperties>
</file>